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71"/>
  </p:normalViewPr>
  <p:slideViewPr>
    <p:cSldViewPr snapToGrid="0" snapToObjects="1">
      <p:cViewPr varScale="1">
        <p:scale>
          <a:sx n="99" d="100"/>
          <a:sy n="99" d="100"/>
        </p:scale>
        <p:origin x="17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8900-BD27-2C44-A87A-7695746C4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760" y="1964267"/>
            <a:ext cx="10032365" cy="2421464"/>
          </a:xfrm>
        </p:spPr>
        <p:txBody>
          <a:bodyPr/>
          <a:lstStyle/>
          <a:p>
            <a:r>
              <a:rPr lang="en-US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GKE Setup 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ED7AF-11E1-4546-B661-723D0A1775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By K.C.Ashish Kumar</a:t>
            </a:r>
          </a:p>
        </p:txBody>
      </p:sp>
    </p:spTree>
    <p:extLst>
      <p:ext uri="{BB962C8B-B14F-4D97-AF65-F5344CB8AC3E}">
        <p14:creationId xmlns:p14="http://schemas.microsoft.com/office/powerpoint/2010/main" val="349004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5F02-0D61-2E4E-9A11-5A56555D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Install via Jenkins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A1A7-17EF-CC4A-93AC-D6FFCE513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899855" cy="3649133"/>
          </a:xfrm>
        </p:spPr>
        <p:txBody>
          <a:bodyPr anchor="t" anchorCtr="0"/>
          <a:lstStyle/>
          <a:p>
            <a:r>
              <a:rPr lang="en-US" dirty="0"/>
              <a:t>http://authub-jenkins-srv.lvn.broadcom.net:8080/</a:t>
            </a:r>
          </a:p>
          <a:p>
            <a:r>
              <a:rPr lang="en-US" dirty="0"/>
              <a:t>IAM-PUBLIC &gt;&gt; deploy-</a:t>
            </a:r>
            <a:r>
              <a:rPr lang="en-US" dirty="0" err="1"/>
              <a:t>ngnx</a:t>
            </a:r>
            <a:r>
              <a:rPr lang="en-US" dirty="0"/>
              <a:t>-enclave-</a:t>
            </a:r>
            <a:r>
              <a:rPr lang="en-US" dirty="0" err="1"/>
              <a:t>ssp</a:t>
            </a:r>
            <a:r>
              <a:rPr lang="en-US" dirty="0"/>
              <a:t>-on-</a:t>
            </a:r>
            <a:r>
              <a:rPr lang="en-US" dirty="0" err="1"/>
              <a:t>gke</a:t>
            </a:r>
            <a:r>
              <a:rPr lang="en-US" dirty="0"/>
              <a:t>-</a:t>
            </a:r>
            <a:r>
              <a:rPr lang="en-US" dirty="0" err="1"/>
              <a:t>bm</a:t>
            </a:r>
            <a:r>
              <a:rPr lang="en-US" dirty="0"/>
              <a:t>-cluster-kickoff-harness</a:t>
            </a:r>
          </a:p>
          <a:p>
            <a:r>
              <a:rPr lang="en-US" dirty="0"/>
              <a:t>Build with Parameters (Refer Screenshot)</a:t>
            </a:r>
          </a:p>
          <a:p>
            <a:r>
              <a:rPr lang="en-US" dirty="0"/>
              <a:t>The build normally takes 20 Minutes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CC5E5-6F2D-4B4D-B510-946BFE254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139" y="0"/>
            <a:ext cx="4330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86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8B9F2-3455-9C45-8260-4E593AC3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gcloud</a:t>
            </a:r>
            <a:r>
              <a:rPr lang="en-US" cap="none" dirty="0"/>
              <a:t>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75AE4-1033-2141-A0BB-EFFF36B8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86467"/>
            <a:ext cx="6537959" cy="4106333"/>
          </a:xfrm>
        </p:spPr>
        <p:txBody>
          <a:bodyPr anchor="t" anchorCtr="0">
            <a:normAutofit fontScale="62500" lnSpcReduction="20000"/>
          </a:bodyPr>
          <a:lstStyle/>
          <a:p>
            <a:endParaRPr lang="en-IN" dirty="0"/>
          </a:p>
          <a:p>
            <a:r>
              <a:rPr lang="en-IN" dirty="0"/>
              <a:t>Install </a:t>
            </a:r>
            <a:r>
              <a:rPr lang="en-IN" dirty="0" err="1"/>
              <a:t>gcloud</a:t>
            </a:r>
            <a:r>
              <a:rPr lang="en-IN" dirty="0"/>
              <a:t> SDK - https://cloud.google.com/sdk/docs/</a:t>
            </a:r>
          </a:p>
          <a:p>
            <a:r>
              <a:rPr lang="en-IN" dirty="0"/>
              <a:t>Also install the “</a:t>
            </a:r>
            <a:r>
              <a:rPr lang="en-IN" dirty="0" err="1"/>
              <a:t>kubectl</a:t>
            </a:r>
            <a:r>
              <a:rPr lang="en-IN" dirty="0"/>
              <a:t>” component</a:t>
            </a:r>
          </a:p>
          <a:p>
            <a:r>
              <a:rPr lang="en-IN" dirty="0" err="1"/>
              <a:t>gcloud</a:t>
            </a:r>
            <a:r>
              <a:rPr lang="en-IN" dirty="0"/>
              <a:t> container clusters get-credentials &lt;</a:t>
            </a:r>
            <a:r>
              <a:rPr lang="en-IN" dirty="0" err="1"/>
              <a:t>clusterName</a:t>
            </a:r>
            <a:r>
              <a:rPr lang="en-IN" dirty="0"/>
              <a:t>&gt; --region us-central1 --project </a:t>
            </a:r>
            <a:r>
              <a:rPr lang="en-IN" dirty="0" err="1"/>
              <a:t>saasdev</a:t>
            </a:r>
            <a:r>
              <a:rPr lang="en-IN" dirty="0"/>
              <a:t>-</a:t>
            </a:r>
            <a:r>
              <a:rPr lang="en-IN" dirty="0" err="1"/>
              <a:t>sed</a:t>
            </a:r>
            <a:r>
              <a:rPr lang="en-IN" dirty="0"/>
              <a:t>-</a:t>
            </a:r>
            <a:r>
              <a:rPr lang="en-IN" dirty="0" err="1"/>
              <a:t>ssp</a:t>
            </a:r>
            <a:r>
              <a:rPr lang="en-IN" dirty="0"/>
              <a:t>-hp</a:t>
            </a:r>
            <a:br>
              <a:rPr lang="en-IN" dirty="0"/>
            </a:br>
            <a:r>
              <a:rPr lang="en-IN" sz="1400" dirty="0"/>
              <a:t>command for connecting to the cluster</a:t>
            </a:r>
            <a:endParaRPr lang="en-IN" dirty="0"/>
          </a:p>
          <a:p>
            <a:r>
              <a:rPr lang="en-IN" dirty="0" err="1"/>
              <a:t>kubectl</a:t>
            </a:r>
            <a:r>
              <a:rPr lang="en-IN" dirty="0"/>
              <a:t> get nodes -o wide      </a:t>
            </a:r>
            <a:br>
              <a:rPr lang="en-IN" dirty="0"/>
            </a:br>
            <a:r>
              <a:rPr lang="en-IN" sz="1400" dirty="0"/>
              <a:t>command for getting the information about internal/external IP</a:t>
            </a:r>
          </a:p>
          <a:p>
            <a:r>
              <a:rPr lang="en-IN" dirty="0" err="1"/>
              <a:t>kubectl</a:t>
            </a:r>
            <a:r>
              <a:rPr lang="en-IN" dirty="0"/>
              <a:t> get </a:t>
            </a:r>
            <a:r>
              <a:rPr lang="en-IN" dirty="0" err="1"/>
              <a:t>pods,svc</a:t>
            </a:r>
            <a:r>
              <a:rPr lang="en-IN" dirty="0"/>
              <a:t> -n </a:t>
            </a:r>
            <a:r>
              <a:rPr lang="en-IN" dirty="0" err="1"/>
              <a:t>idstore</a:t>
            </a:r>
            <a:br>
              <a:rPr lang="en-IN" dirty="0"/>
            </a:br>
            <a:r>
              <a:rPr lang="en-IN" sz="1400" dirty="0"/>
              <a:t>command for getting information about ports for LDAP (here the namespace is “</a:t>
            </a:r>
            <a:r>
              <a:rPr lang="en-IN" sz="1400" dirty="0" err="1"/>
              <a:t>idstore</a:t>
            </a:r>
            <a:r>
              <a:rPr lang="en-IN" sz="1400" dirty="0"/>
              <a:t>”)</a:t>
            </a:r>
          </a:p>
          <a:p>
            <a:r>
              <a:rPr lang="en-IN" dirty="0" err="1"/>
              <a:t>kubectl</a:t>
            </a:r>
            <a:r>
              <a:rPr lang="en-IN" dirty="0"/>
              <a:t> get pods -n &lt;namespace&gt;</a:t>
            </a:r>
            <a:br>
              <a:rPr lang="en-IN" dirty="0"/>
            </a:br>
            <a:r>
              <a:rPr lang="en-IN" sz="1400" dirty="0"/>
              <a:t>command for getting all the pods in a specific namespace (Also can use pod argument instead of pods)</a:t>
            </a:r>
          </a:p>
          <a:p>
            <a:r>
              <a:rPr lang="en-IN" dirty="0" err="1"/>
              <a:t>kubectl</a:t>
            </a:r>
            <a:r>
              <a:rPr lang="en-IN" dirty="0"/>
              <a:t> describe pods -n ssp1</a:t>
            </a:r>
            <a:br>
              <a:rPr lang="en-IN" dirty="0"/>
            </a:br>
            <a:r>
              <a:rPr lang="en-IN" sz="1400" dirty="0"/>
              <a:t>command to get detailed information for pods in a specific namespace (Also can use pod argument instead of pods)</a:t>
            </a:r>
          </a:p>
          <a:p>
            <a:r>
              <a:rPr lang="en-IN" dirty="0" err="1"/>
              <a:t>kubectl</a:t>
            </a:r>
            <a:r>
              <a:rPr lang="en-IN" dirty="0"/>
              <a:t> describe pods &lt;</a:t>
            </a:r>
            <a:r>
              <a:rPr lang="en-IN" dirty="0" err="1"/>
              <a:t>podName</a:t>
            </a:r>
            <a:r>
              <a:rPr lang="en-IN" dirty="0"/>
              <a:t>&gt; -n &lt;namespace&gt;</a:t>
            </a:r>
            <a:br>
              <a:rPr lang="en-IN" dirty="0"/>
            </a:br>
            <a:r>
              <a:rPr lang="en-IN" sz="1400" dirty="0"/>
              <a:t>command to describe a specific pod within a specific namespace (Also can use pod argument instead of pods)</a:t>
            </a:r>
          </a:p>
          <a:p>
            <a:r>
              <a:rPr lang="en-IN" dirty="0" err="1"/>
              <a:t>kubectl</a:t>
            </a:r>
            <a:r>
              <a:rPr lang="en-IN" dirty="0"/>
              <a:t> --help</a:t>
            </a:r>
            <a:br>
              <a:rPr lang="en-IN" dirty="0"/>
            </a:br>
            <a:r>
              <a:rPr lang="en-IN" sz="1400" dirty="0"/>
              <a:t>General help</a:t>
            </a:r>
          </a:p>
          <a:p>
            <a:r>
              <a:rPr lang="en-IN" dirty="0" err="1"/>
              <a:t>kubectl</a:t>
            </a:r>
            <a:r>
              <a:rPr lang="en-IN" dirty="0"/>
              <a:t> get --help</a:t>
            </a:r>
            <a:br>
              <a:rPr lang="en-IN" dirty="0"/>
            </a:br>
            <a:r>
              <a:rPr lang="en-IN" sz="1400" dirty="0"/>
              <a:t>Help for the get argument</a:t>
            </a:r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077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29959" cy="4538637"/>
          </a:xfrm>
        </p:spPr>
        <p:txBody>
          <a:bodyPr anchor="t" anchorCtr="0"/>
          <a:lstStyle/>
          <a:p>
            <a:r>
              <a:rPr lang="en-US" dirty="0"/>
              <a:t>Install Java &amp; JXplorer, Run JXplorer</a:t>
            </a:r>
          </a:p>
          <a:p>
            <a:r>
              <a:rPr lang="en-US" dirty="0"/>
              <a:t>Use the external IP &amp; the port obtained from the </a:t>
            </a:r>
            <a:r>
              <a:rPr lang="en-US" dirty="0" err="1"/>
              <a:t>kubectl</a:t>
            </a:r>
            <a:r>
              <a:rPr lang="en-US" dirty="0"/>
              <a:t> command</a:t>
            </a:r>
          </a:p>
          <a:p>
            <a:r>
              <a:rPr lang="en-US" dirty="0"/>
              <a:t>Refer the 1</a:t>
            </a:r>
            <a:r>
              <a:rPr lang="en-US" baseline="30000" dirty="0"/>
              <a:t>st</a:t>
            </a:r>
            <a:r>
              <a:rPr lang="en-US" dirty="0"/>
              <a:t> screenshot for Base DN</a:t>
            </a:r>
          </a:p>
          <a:p>
            <a:r>
              <a:rPr lang="en-US" dirty="0"/>
              <a:t>Save the settings as a template e.g. Default Template</a:t>
            </a:r>
          </a:p>
          <a:p>
            <a:r>
              <a:rPr lang="en-US" dirty="0"/>
              <a:t>Connect (Press OK) (Refer 2</a:t>
            </a:r>
            <a:r>
              <a:rPr lang="en-US" baseline="30000" dirty="0"/>
              <a:t>nd</a:t>
            </a:r>
            <a:r>
              <a:rPr lang="en-US" dirty="0"/>
              <a:t> screenshot for screen after successful connection)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Contd</a:t>
            </a:r>
            <a:r>
              <a:rPr lang="en-US" dirty="0"/>
              <a:t> . . 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C3C89-A1B8-AB4E-9299-D589CC5E4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20" y="964948"/>
            <a:ext cx="4485640" cy="2405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092103-66FB-8040-9D93-5FBC5E563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720" y="3537612"/>
            <a:ext cx="4485641" cy="314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6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53959" cy="4400973"/>
          </a:xfrm>
        </p:spPr>
        <p:txBody>
          <a:bodyPr anchor="t" anchorCtr="0">
            <a:normAutofit fontScale="92500" lnSpcReduction="20000"/>
          </a:bodyPr>
          <a:lstStyle/>
          <a:p>
            <a:r>
              <a:rPr lang="en-US" dirty="0"/>
              <a:t>In the search bar, search for an existing user e.g. </a:t>
            </a:r>
            <a:r>
              <a:rPr lang="en-US" dirty="0" err="1"/>
              <a:t>nbruce</a:t>
            </a:r>
            <a:endParaRPr lang="en-US" dirty="0"/>
          </a:p>
          <a:p>
            <a:r>
              <a:rPr lang="en-US" dirty="0"/>
              <a:t>In the results, right-click on Employees &amp; select ‘New’</a:t>
            </a:r>
          </a:p>
          <a:p>
            <a:r>
              <a:rPr lang="en-US" dirty="0"/>
              <a:t>Refer the 2</a:t>
            </a:r>
            <a:r>
              <a:rPr lang="en-US" baseline="30000" dirty="0"/>
              <a:t>nd</a:t>
            </a:r>
            <a:r>
              <a:rPr lang="en-US" dirty="0"/>
              <a:t> screenshot for values, replace ‘</a:t>
            </a:r>
            <a:r>
              <a:rPr lang="en-US" dirty="0" err="1"/>
              <a:t>johny</a:t>
            </a:r>
            <a:r>
              <a:rPr lang="en-US" dirty="0"/>
              <a:t>’ with the desired username. Click OK</a:t>
            </a:r>
          </a:p>
          <a:p>
            <a:r>
              <a:rPr lang="en-US" dirty="0"/>
              <a:t>In the next screen, fill out the mandatory values like ‘</a:t>
            </a:r>
            <a:r>
              <a:rPr lang="en-US" dirty="0" err="1"/>
              <a:t>sn</a:t>
            </a:r>
            <a:r>
              <a:rPr lang="en-US" dirty="0"/>
              <a:t>’ (Surname), </a:t>
            </a:r>
            <a:r>
              <a:rPr lang="en-US" dirty="0" err="1"/>
              <a:t>userPassword</a:t>
            </a:r>
            <a:r>
              <a:rPr lang="en-US" dirty="0"/>
              <a:t>.</a:t>
            </a:r>
          </a:p>
          <a:p>
            <a:r>
              <a:rPr lang="en-US" dirty="0"/>
              <a:t>For </a:t>
            </a:r>
            <a:r>
              <a:rPr lang="en-US" dirty="0" err="1"/>
              <a:t>userPassword</a:t>
            </a:r>
            <a:r>
              <a:rPr lang="en-US" dirty="0"/>
              <a:t>, select type as SHA-256</a:t>
            </a:r>
          </a:p>
          <a:p>
            <a:r>
              <a:rPr lang="en-US" dirty="0"/>
              <a:t>Click “Submit”</a:t>
            </a:r>
          </a:p>
          <a:p>
            <a:r>
              <a:rPr lang="en-US" dirty="0"/>
              <a:t>Go to HTML View and fill out other fields if needed like phone, email &amp; click Submit</a:t>
            </a:r>
          </a:p>
          <a:p>
            <a:r>
              <a:rPr lang="en-US" dirty="0"/>
              <a:t>Sometimes the </a:t>
            </a:r>
            <a:r>
              <a:rPr lang="en-US" i="1" dirty="0"/>
              <a:t>password</a:t>
            </a:r>
            <a:r>
              <a:rPr lang="en-US" dirty="0"/>
              <a:t> isn’t set properly, so use the HTML View to set the password again and hit Submit.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Contd</a:t>
            </a:r>
            <a:r>
              <a:rPr lang="en-US" dirty="0"/>
              <a:t> . . 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84DB5-5569-3149-B30B-4670B29C6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538" y="362038"/>
            <a:ext cx="2531951" cy="2025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43218-2E42-B54A-B561-345CD3A58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538" y="2500580"/>
            <a:ext cx="2530800" cy="1907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AC308-300C-2145-BB88-5C763BDB2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538" y="4521200"/>
            <a:ext cx="2530800" cy="18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88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53959" cy="4400973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Go to the “Explore” tab and select “Groups &gt;&gt; Employees” (Refer: screenshot)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right “Table Editor” view, add a new “member” entry for the new user “</a:t>
            </a:r>
            <a:r>
              <a:rPr lang="en-US" dirty="0" err="1"/>
              <a:t>johny</a:t>
            </a:r>
            <a:r>
              <a:rPr lang="en-US" dirty="0"/>
              <a:t>” similar to the existing entries. (Refer: 2</a:t>
            </a:r>
            <a:r>
              <a:rPr lang="en-US" baseline="30000" dirty="0"/>
              <a:t>nd</a:t>
            </a:r>
            <a:r>
              <a:rPr lang="en-US" dirty="0"/>
              <a:t> screenshot)</a:t>
            </a:r>
          </a:p>
          <a:p>
            <a:r>
              <a:rPr lang="en-US" dirty="0"/>
              <a:t>Click Submit</a:t>
            </a:r>
          </a:p>
          <a:p>
            <a:endParaRPr lang="en-US" dirty="0"/>
          </a:p>
          <a:p>
            <a:r>
              <a:rPr lang="en-US" dirty="0"/>
              <a:t>The new user account “</a:t>
            </a:r>
            <a:r>
              <a:rPr lang="en-US" dirty="0" err="1"/>
              <a:t>johny</a:t>
            </a:r>
            <a:r>
              <a:rPr lang="en-US" dirty="0"/>
              <a:t>” is now ready.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5FB9F-49CA-884D-BF3C-AC93A4A27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822" y="1412961"/>
            <a:ext cx="3456000" cy="2511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2D1D28-88FC-8A4C-A907-86579594B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22" y="4432051"/>
            <a:ext cx="3454400" cy="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512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83</TotalTime>
  <Words>494</Words>
  <Application>Microsoft Macintosh PowerPoint</Application>
  <PresentationFormat>Widescreen</PresentationFormat>
  <Paragraphs>45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Verdana</vt:lpstr>
      <vt:lpstr>Celestial</vt:lpstr>
      <vt:lpstr>GKE Setup Instructions</vt:lpstr>
      <vt:lpstr>Install via Jenkins Job</vt:lpstr>
      <vt:lpstr>gcloud SDK</vt:lpstr>
      <vt:lpstr>Configure LDAP &amp; Users</vt:lpstr>
      <vt:lpstr>Configure LDAP &amp; Users</vt:lpstr>
      <vt:lpstr>Configure LDAP &amp; Users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GKE Setup Instructions</dc:title>
  <dc:creator>Ashish Kumar Kothapally Chandrakanth</dc:creator>
  <cp:lastModifiedBy>Ashish Kumar Kothapally Chandrakanth</cp:lastModifiedBy>
  <cp:revision>15</cp:revision>
  <dcterms:created xsi:type="dcterms:W3CDTF">2020-07-24T04:53:01Z</dcterms:created>
  <dcterms:modified xsi:type="dcterms:W3CDTF">2020-07-24T17:19:44Z</dcterms:modified>
</cp:coreProperties>
</file>